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6"/>
  </p:notesMasterIdLst>
  <p:sldIdLst>
    <p:sldId id="260" r:id="rId2"/>
    <p:sldId id="266" r:id="rId3"/>
    <p:sldId id="257" r:id="rId4"/>
    <p:sldId id="265" r:id="rId5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6"/>
    <p:restoredTop sz="94749"/>
  </p:normalViewPr>
  <p:slideViewPr>
    <p:cSldViewPr snapToGrid="0">
      <p:cViewPr varScale="1">
        <p:scale>
          <a:sx n="71" d="100"/>
          <a:sy n="71" d="100"/>
        </p:scale>
        <p:origin x="40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592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074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791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224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2711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5733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738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586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730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5233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072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573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A4DD88-A67E-9357-205B-FBEE9EE4A9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2850"/>
            <a:ext cx="13716000" cy="1714918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55D3FF2-EA45-558E-9AF9-52B0C937A8D0}"/>
              </a:ext>
            </a:extLst>
          </p:cNvPr>
          <p:cNvSpPr/>
          <p:nvPr/>
        </p:nvSpPr>
        <p:spPr>
          <a:xfrm flipV="1">
            <a:off x="321382" y="363455"/>
            <a:ext cx="653661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832DBA-95F6-F25C-8AEE-EAD5DB06EEA5}"/>
              </a:ext>
            </a:extLst>
          </p:cNvPr>
          <p:cNvSpPr/>
          <p:nvPr/>
        </p:nvSpPr>
        <p:spPr>
          <a:xfrm>
            <a:off x="321382" y="1301660"/>
            <a:ext cx="5122488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1B0090-238F-0FD1-63E6-41DEB22F7244}"/>
              </a:ext>
            </a:extLst>
          </p:cNvPr>
          <p:cNvSpPr txBox="1"/>
          <p:nvPr/>
        </p:nvSpPr>
        <p:spPr>
          <a:xfrm>
            <a:off x="496971" y="435798"/>
            <a:ext cx="737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Plantaardige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eiwitten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94E0F36-81E5-0E3E-2EEF-2DB6AEBEE998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Jouw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keuze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483400C-B5EA-7E31-6DBC-64F3638DC4D0}"/>
              </a:ext>
            </a:extLst>
          </p:cNvPr>
          <p:cNvSpPr/>
          <p:nvPr/>
        </p:nvSpPr>
        <p:spPr>
          <a:xfrm>
            <a:off x="7357731" y="13299397"/>
            <a:ext cx="6084228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31DD5B3-684C-C51D-AA56-4563CBE690A2}"/>
              </a:ext>
            </a:extLst>
          </p:cNvPr>
          <p:cNvSpPr/>
          <p:nvPr/>
        </p:nvSpPr>
        <p:spPr>
          <a:xfrm flipV="1">
            <a:off x="4840941" y="12361186"/>
            <a:ext cx="860101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E3DC00E-A274-103C-28C8-823F41CEE805}"/>
              </a:ext>
            </a:extLst>
          </p:cNvPr>
          <p:cNvSpPr txBox="1"/>
          <p:nvPr/>
        </p:nvSpPr>
        <p:spPr>
          <a:xfrm>
            <a:off x="2541083" y="12432588"/>
            <a:ext cx="10736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Voedselallergenen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opsporen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C938498-108E-A076-6A9B-F26D23BB0AAB}"/>
              </a:ext>
            </a:extLst>
          </p:cNvPr>
          <p:cNvSpPr txBox="1"/>
          <p:nvPr/>
        </p:nvSpPr>
        <p:spPr>
          <a:xfrm>
            <a:off x="5886775" y="13419644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Onze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prioriteit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813603-426A-589E-77FA-C725263571BB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42F706-1C89-7671-5D2D-84E4DD7817C5}"/>
              </a:ext>
            </a:extLst>
          </p:cNvPr>
          <p:cNvSpPr txBox="1"/>
          <p:nvPr/>
        </p:nvSpPr>
        <p:spPr>
          <a:xfrm>
            <a:off x="350862" y="15552294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93E920-0971-4C5D-1398-29E1AE89E1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5556" y="14985080"/>
            <a:ext cx="4110444" cy="215798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7A398D3-1A52-A64D-46D0-5ECC92BBC3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50161" y="15556843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3AA6384-1BF9-CE61-B9F6-80B0CF0084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5482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1656420-3D0D-EA79-DE50-230AC4F76222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2C9A8D-817F-0618-1ED7-E9B7648312DD}"/>
              </a:ext>
            </a:extLst>
          </p:cNvPr>
          <p:cNvSpPr txBox="1"/>
          <p:nvPr/>
        </p:nvSpPr>
        <p:spPr>
          <a:xfrm>
            <a:off x="350862" y="15552294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F531B5-1AD9-E747-A073-EA9EBB5480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5556" y="14985080"/>
            <a:ext cx="4110444" cy="215798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EF6BA1A-5D19-781C-8AF8-185573E8E314}"/>
              </a:ext>
            </a:extLst>
          </p:cNvPr>
          <p:cNvSpPr/>
          <p:nvPr/>
        </p:nvSpPr>
        <p:spPr>
          <a:xfrm flipV="1">
            <a:off x="321382" y="363455"/>
            <a:ext cx="653661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924D9F-D1C9-CCE1-1EDE-FAF31491BC2B}"/>
              </a:ext>
            </a:extLst>
          </p:cNvPr>
          <p:cNvSpPr/>
          <p:nvPr/>
        </p:nvSpPr>
        <p:spPr>
          <a:xfrm>
            <a:off x="321382" y="1301660"/>
            <a:ext cx="5122488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3AE81E-2B98-C255-5224-65B2749CB8C8}"/>
              </a:ext>
            </a:extLst>
          </p:cNvPr>
          <p:cNvSpPr txBox="1"/>
          <p:nvPr/>
        </p:nvSpPr>
        <p:spPr>
          <a:xfrm>
            <a:off x="496971" y="435798"/>
            <a:ext cx="737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Plantaardige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eiwitten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8B7BC2-AA43-DCF0-3B3E-F97FE7A6FFDB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Jouw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keuze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4A3203-4333-D287-3620-BD2571433A48}"/>
              </a:ext>
            </a:extLst>
          </p:cNvPr>
          <p:cNvSpPr/>
          <p:nvPr/>
        </p:nvSpPr>
        <p:spPr>
          <a:xfrm>
            <a:off x="7357731" y="13299397"/>
            <a:ext cx="6084228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82CA16D-12BC-F7F3-A4A0-AB10A8919F8E}"/>
              </a:ext>
            </a:extLst>
          </p:cNvPr>
          <p:cNvSpPr/>
          <p:nvPr/>
        </p:nvSpPr>
        <p:spPr>
          <a:xfrm flipV="1">
            <a:off x="4840941" y="12361186"/>
            <a:ext cx="860101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2B66893-F499-E7F3-AD1D-BA0C5B17A1EB}"/>
              </a:ext>
            </a:extLst>
          </p:cNvPr>
          <p:cNvSpPr txBox="1"/>
          <p:nvPr/>
        </p:nvSpPr>
        <p:spPr>
          <a:xfrm>
            <a:off x="2541083" y="12432588"/>
            <a:ext cx="10736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Voedselallergenen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opsporen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4A27FE2-BB63-6C98-CC9F-48319960F78A}"/>
              </a:ext>
            </a:extLst>
          </p:cNvPr>
          <p:cNvSpPr txBox="1"/>
          <p:nvPr/>
        </p:nvSpPr>
        <p:spPr>
          <a:xfrm>
            <a:off x="5886775" y="13419644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Onze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prioriteit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50CABC-AF6F-94DC-774E-C70C0C63BE7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50161" y="15556843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618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20D849-63A0-2C07-7213-1C95F300B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196" y="4131"/>
            <a:ext cx="13701608" cy="1712163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B682ECF0-4070-C558-8CC3-1687A7055707}"/>
              </a:ext>
            </a:extLst>
          </p:cNvPr>
          <p:cNvSpPr/>
          <p:nvPr/>
        </p:nvSpPr>
        <p:spPr>
          <a:xfrm>
            <a:off x="7704667" y="13298504"/>
            <a:ext cx="5737293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6B9F31-0F3F-821E-4DCB-C9A1B41BA7EA}"/>
              </a:ext>
            </a:extLst>
          </p:cNvPr>
          <p:cNvSpPr/>
          <p:nvPr/>
        </p:nvSpPr>
        <p:spPr>
          <a:xfrm flipV="1">
            <a:off x="321382" y="363454"/>
            <a:ext cx="653661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E31846-291F-894E-F524-0667EB99BBAF}"/>
              </a:ext>
            </a:extLst>
          </p:cNvPr>
          <p:cNvSpPr/>
          <p:nvPr/>
        </p:nvSpPr>
        <p:spPr>
          <a:xfrm>
            <a:off x="321382" y="1301660"/>
            <a:ext cx="516501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445F32-4564-8080-1611-A4D9DB708F6B}"/>
              </a:ext>
            </a:extLst>
          </p:cNvPr>
          <p:cNvSpPr txBox="1"/>
          <p:nvPr/>
        </p:nvSpPr>
        <p:spPr>
          <a:xfrm>
            <a:off x="496970" y="435798"/>
            <a:ext cx="689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Culinaire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verwennerij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19B87D-7DE8-C244-1489-6BE7D34D39D7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Jouw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keuze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48ECA9-9CA7-D264-2DEB-121B920F8065}"/>
              </a:ext>
            </a:extLst>
          </p:cNvPr>
          <p:cNvSpPr/>
          <p:nvPr/>
        </p:nvSpPr>
        <p:spPr>
          <a:xfrm flipV="1">
            <a:off x="1577789" y="12360296"/>
            <a:ext cx="1186417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41E7B2-2399-BCB9-B5C4-4342F068A03D}"/>
              </a:ext>
            </a:extLst>
          </p:cNvPr>
          <p:cNvSpPr txBox="1"/>
          <p:nvPr/>
        </p:nvSpPr>
        <p:spPr>
          <a:xfrm>
            <a:off x="871870" y="12431699"/>
            <a:ext cx="12405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Voedselgerelateerde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ziekten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voorkomen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08C403-E7FE-8838-EB4C-738B6B886808}"/>
              </a:ext>
            </a:extLst>
          </p:cNvPr>
          <p:cNvSpPr/>
          <p:nvPr/>
        </p:nvSpPr>
        <p:spPr>
          <a:xfrm>
            <a:off x="7395882" y="13298504"/>
            <a:ext cx="604607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9E909D-F52B-9B30-29C2-7E54696097AD}"/>
              </a:ext>
            </a:extLst>
          </p:cNvPr>
          <p:cNvSpPr txBox="1"/>
          <p:nvPr/>
        </p:nvSpPr>
        <p:spPr>
          <a:xfrm>
            <a:off x="5886776" y="13418753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Onze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prioriteit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D7E95-D6D1-13B1-4391-DB194AE0C5CB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10A6F9-B117-196A-DD5E-A3F931709E4D}"/>
              </a:ext>
            </a:extLst>
          </p:cNvPr>
          <p:cNvSpPr txBox="1"/>
          <p:nvPr/>
        </p:nvSpPr>
        <p:spPr>
          <a:xfrm>
            <a:off x="350862" y="15552294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8FA4914-D329-A45F-AEF3-777744F5753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5556" y="14985080"/>
            <a:ext cx="4110444" cy="21579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AEF756E-4DCA-6FB3-3731-A490E101AA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50161" y="15556843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D543E7-FF30-B8C1-7AAA-73518F3D36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876B669-683D-2EB0-A990-BEE6B6E0ACB1}"/>
              </a:ext>
            </a:extLst>
          </p:cNvPr>
          <p:cNvSpPr/>
          <p:nvPr/>
        </p:nvSpPr>
        <p:spPr>
          <a:xfrm flipV="1">
            <a:off x="321381" y="363452"/>
            <a:ext cx="988045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CB3824-2EBC-9EAF-08F4-C389BEA670B6}"/>
              </a:ext>
            </a:extLst>
          </p:cNvPr>
          <p:cNvSpPr/>
          <p:nvPr/>
        </p:nvSpPr>
        <p:spPr>
          <a:xfrm>
            <a:off x="321383" y="1301660"/>
            <a:ext cx="495236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C64BA6-0D02-8D08-3598-12F9C54D1DAA}"/>
              </a:ext>
            </a:extLst>
          </p:cNvPr>
          <p:cNvSpPr txBox="1"/>
          <p:nvPr/>
        </p:nvSpPr>
        <p:spPr>
          <a:xfrm>
            <a:off x="496970" y="435798"/>
            <a:ext cx="953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Seizoensgebonden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duurzaam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20E97C-C7DD-D318-5597-A4C3B4016126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Jouw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keuze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F4CD76-94F2-2A93-61C3-E6050CC62724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93DF61-12B5-04B1-AD7F-DF6CCEB13B89}"/>
              </a:ext>
            </a:extLst>
          </p:cNvPr>
          <p:cNvSpPr txBox="1"/>
          <p:nvPr/>
        </p:nvSpPr>
        <p:spPr>
          <a:xfrm>
            <a:off x="350862" y="15552294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AB3FA3-F231-70D8-D41C-6CE496BB0D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5556" y="14985080"/>
            <a:ext cx="4110444" cy="21579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9D99623-925C-5844-F29D-200F9A5817E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50161" y="15556843"/>
            <a:ext cx="1967347" cy="97732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0553EEB-6C3B-BD8B-6D3D-543201012985}"/>
              </a:ext>
            </a:extLst>
          </p:cNvPr>
          <p:cNvSpPr/>
          <p:nvPr/>
        </p:nvSpPr>
        <p:spPr>
          <a:xfrm>
            <a:off x="7704667" y="13298504"/>
            <a:ext cx="5737293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04C40EE-6F24-8607-BB06-89E45E8F54FF}"/>
              </a:ext>
            </a:extLst>
          </p:cNvPr>
          <p:cNvSpPr/>
          <p:nvPr/>
        </p:nvSpPr>
        <p:spPr>
          <a:xfrm flipV="1">
            <a:off x="2133601" y="12360296"/>
            <a:ext cx="1130836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842036-D8C3-246A-AA7D-B0DF46B8297A}"/>
              </a:ext>
            </a:extLst>
          </p:cNvPr>
          <p:cNvSpPr txBox="1"/>
          <p:nvPr/>
        </p:nvSpPr>
        <p:spPr>
          <a:xfrm>
            <a:off x="871870" y="12431699"/>
            <a:ext cx="12405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Tips om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veilig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met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voedsel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om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gaan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9B22453-85C5-908B-81A3-B1343E50EE34}"/>
              </a:ext>
            </a:extLst>
          </p:cNvPr>
          <p:cNvSpPr/>
          <p:nvPr/>
        </p:nvSpPr>
        <p:spPr>
          <a:xfrm>
            <a:off x="7395882" y="13298504"/>
            <a:ext cx="604607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515AA3-9046-F487-E68D-AEC3391AA8FB}"/>
              </a:ext>
            </a:extLst>
          </p:cNvPr>
          <p:cNvSpPr txBox="1"/>
          <p:nvPr/>
        </p:nvSpPr>
        <p:spPr>
          <a:xfrm>
            <a:off x="5886776" y="13418753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Onze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prioriteit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98F5B81-FAD5-4B18-A2B8-8BA302DFA0D1}"/>
</file>

<file path=customXml/itemProps2.xml><?xml version="1.0" encoding="utf-8"?>
<ds:datastoreItem xmlns:ds="http://schemas.openxmlformats.org/officeDocument/2006/customXml" ds:itemID="{A9CC4244-2BDB-48D9-9F8D-240257C3C282}"/>
</file>

<file path=customXml/itemProps3.xml><?xml version="1.0" encoding="utf-8"?>
<ds:datastoreItem xmlns:ds="http://schemas.openxmlformats.org/officeDocument/2006/customXml" ds:itemID="{234D8A31-3700-4000-BA23-4245B7ED6F4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1679</TotalTime>
  <Words>68</Words>
  <Application>Microsoft Macintosh PowerPoint</Application>
  <PresentationFormat>Custom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38</cp:revision>
  <dcterms:created xsi:type="dcterms:W3CDTF">2024-06-06T13:31:57Z</dcterms:created>
  <dcterms:modified xsi:type="dcterms:W3CDTF">2025-05-30T14:47:32Z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